
<file path=[Content_Types].xml><?xml version="1.0" encoding="utf-8"?>
<Types xmlns="http://schemas.openxmlformats.org/package/2006/content-types">
  <Default Extension="png" ContentType="image/png"/>
  <Default Extension="xml" ContentType="application/xml"/>
  <Default Extension="rels" ContentType="application/vnd.openxmlformats-package.relationships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docProps/app.xml" ContentType="application/vnd.openxmlformats-officedocument.extended-properties+xml"/>
  <Override PartName="/ppt/slides/slide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6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Relationship Id="rId0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">
  <p:sldMasterIdLst>
    <p:sldMasterId id="2147483648" r:id="rId0"/>
  </p:sld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 type="screen16x9"/>
  <p:notesSz cx="6858000" cy="9144000"/>
  <p:embeddedFontLst/>
  <p:defaultTextStyle>
    <a:defPPr>
      <a:defRPr lang="zh-CN"/>
    </a:defPPr>
    <a:lvl1pPr marL="0" algn="l" defTabSz="914400" rtl="false" eaLnBrk="true" latinLnBrk="false" hangingPunct="true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8" Type="http://schemas.openxmlformats.org/officeDocument/2006/relationships/slide" Target="slides/slide8.xml" /><Relationship Id="rId7" Type="http://schemas.openxmlformats.org/officeDocument/2006/relationships/slide" Target="slides/slide7.xml" /><Relationship Id="rId5" Type="http://schemas.openxmlformats.org/officeDocument/2006/relationships/slide" Target="slides/slide5.xml" /><Relationship Id="rId3" Type="http://schemas.openxmlformats.org/officeDocument/2006/relationships/slide" Target="slides/slide3.xml" /><Relationship Id="rId2" Type="http://schemas.openxmlformats.org/officeDocument/2006/relationships/slide" Target="slides/slide2.xml" /><Relationship Id="rId6" Type="http://schemas.openxmlformats.org/officeDocument/2006/relationships/slide" Target="slides/slide6.xml" /><Relationship Id="rId16" Type="http://schemas.openxmlformats.org/officeDocument/2006/relationships/slide" Target="slides/slide16.xml" /><Relationship Id="rId4" Type="http://schemas.openxmlformats.org/officeDocument/2006/relationships/slide" Target="slides/slide4.xml" /><Relationship Id="rId18" Type="http://schemas.openxmlformats.org/officeDocument/2006/relationships/tableStyles" Target="tableStyles.xml" /><Relationship Id="rId17" Type="http://schemas.openxmlformats.org/officeDocument/2006/relationships/slide" Target="slides/slide17.xml" /><Relationship Id="rId15" Type="http://schemas.openxmlformats.org/officeDocument/2006/relationships/slide" Target="slides/slide15.xml" /><Relationship Id="rId14" Type="http://schemas.openxmlformats.org/officeDocument/2006/relationships/slide" Target="slides/slide14.xml" /><Relationship Id="rId13" Type="http://schemas.openxmlformats.org/officeDocument/2006/relationships/slide" Target="slides/slide13.xml" /><Relationship Id="rId11" Type="http://schemas.openxmlformats.org/officeDocument/2006/relationships/slide" Target="slides/slide11.xml" /><Relationship Id="rId10" Type="http://schemas.openxmlformats.org/officeDocument/2006/relationships/slide" Target="slides/slide10.xml" /><Relationship Id="rId1" Type="http://schemas.openxmlformats.org/officeDocument/2006/relationships/slide" Target="slides/slide1.xml" /><Relationship Id="rId12" Type="http://schemas.openxmlformats.org/officeDocument/2006/relationships/slide" Target="slides/slide12.xml" /><Relationship Id="rId0" Type="http://schemas.openxmlformats.org/officeDocument/2006/relationships/slideMaster" Target="slideMasters/slideMaster1.xml" /></Relationship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pPr/>
            <a:r>
              <a:rPr lang="zh-CN" altLang="zh-CN"/>
              <a:t>单击此处编辑母版副标题样式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4B40AC49-0EEA-4CE4-A41B-928ADD7B98A1}" type="datetime1">
              <a:rPr/>
              <a:t>2022/12/22</a:t>
            </a:fld>
            <a:endParaRPr lang="zh-CN" altLang="zh-CN"/>
          </a:p>
        </p:txBody>
      </p:sp>
      <p:sp>
        <p:nvSpPr>
          <p:cNvPr id="5" name="页脚占位符 4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9F4D2A7D-628D-4223-8C75-EF6F37A5C356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>
  <p:cSld name="标题和竖排文字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66" name="竖排文字占位符 2"/>
          <p:cNvSpPr>
            <a:spLocks noGrp="true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67" name="日期占位符 3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03D4B92A-EED3-407D-9CAB-E01B922622D5}" type="datetime1">
              <a:rPr/>
              <a:t>2022/12/22</a:t>
            </a:fld>
            <a:endParaRPr lang="zh-CN" altLang="zh-CN"/>
          </a:p>
        </p:txBody>
      </p:sp>
      <p:sp>
        <p:nvSpPr>
          <p:cNvPr id="68" name="页脚占位符 4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69" name="灯片编号占位符 5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C6D8D660-E147-4174-BDC9-15434DCA4396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>
  <p:cSld name="竖排标题与文本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true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true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16" name="日期占位符 3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19E4D5A2-933A-4042-BB4B-82E98E8A4594}" type="datetime1">
              <a:rPr/>
              <a:t>2022/12/22</a:t>
            </a:fld>
            <a:endParaRPr lang="zh-CN" altLang="zh-CN"/>
          </a:p>
        </p:txBody>
      </p:sp>
      <p:sp>
        <p:nvSpPr>
          <p:cNvPr id="17" name="页脚占位符 4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18" name="灯片编号占位符 5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71A92A29-FFFC-4D84-AB28-7C3DAA27B445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10" name="日期占位符 3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C8B75B71-3EE0-4B80-BCFF-C932CC7A86C8}" type="datetime1">
              <a:rPr/>
              <a:t>2022/12/22</a:t>
            </a:fld>
            <a:endParaRPr lang="zh-CN" altLang="zh-CN"/>
          </a:p>
        </p:txBody>
      </p:sp>
      <p:sp>
        <p:nvSpPr>
          <p:cNvPr id="11" name="页脚占位符 4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12" name="灯片编号占位符 5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1586EC79-0E78-4046-B21B-18052B3A6838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  <p:sp>
        <p:nvSpPr>
          <p:cNvPr id="22" name="日期占位符 3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C7D4811-743E-41D4-943F-1808F3B93045}" type="datetime1">
              <a:rPr/>
              <a:t>2022/12/22</a:t>
            </a:fld>
            <a:endParaRPr lang="zh-CN" altLang="zh-CN"/>
          </a:p>
        </p:txBody>
      </p:sp>
      <p:sp>
        <p:nvSpPr>
          <p:cNvPr id="23" name="页脚占位符 4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24" name="灯片编号占位符 5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0A9DE01D-E248-4920-BF37-052A829F6ADA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27" name="内容占位符 2"/>
          <p:cNvSpPr>
            <a:spLocks noGrp="true"/>
          </p:cNvSpPr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28" name="内容占位符 3"/>
          <p:cNvSpPr>
            <a:spLocks noGrp="true"/>
          </p:cNvSpPr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29" name="日期占位符 4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746588FE-8860-4E88-B583-18E14B7A69B5}" type="datetime1">
              <a:rPr/>
              <a:t>2022/12/22</a:t>
            </a:fld>
            <a:endParaRPr lang="zh-CN" altLang="zh-CN"/>
          </a:p>
        </p:txBody>
      </p:sp>
      <p:sp>
        <p:nvSpPr>
          <p:cNvPr id="30" name="页脚占位符 5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31" name="灯片编号占位符 6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3460F4C9-9441-4FAB-95A3-9203B3CE000B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4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  <p:sp>
        <p:nvSpPr>
          <p:cNvPr id="35" name="内容占位符 3"/>
          <p:cNvSpPr>
            <a:spLocks noGrp="true"/>
          </p:cNvSpPr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36" name="文本占位符 4"/>
          <p:cNvSpPr>
            <a:spLocks noGrp="true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  <p:sp>
        <p:nvSpPr>
          <p:cNvPr id="37" name="内容占位符 5"/>
          <p:cNvSpPr>
            <a:spLocks noGrp="true"/>
          </p:cNvSpPr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38" name="日期占位符 6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46BE60D9-1C6C-41E9-9DF6-5B8DF7B71C61}" type="datetime1">
              <a:rPr/>
              <a:t>2022/12/22</a:t>
            </a:fld>
            <a:endParaRPr lang="zh-CN" altLang="zh-CN"/>
          </a:p>
        </p:txBody>
      </p:sp>
      <p:sp>
        <p:nvSpPr>
          <p:cNvPr id="39" name="页脚占位符 7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40" name="灯片编号占位符 8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A1551E2-0370-4EDA-BD66-3F5CB5D1B739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43" name="日期占位符 2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6C0E1AF5-77DF-4735-81AB-6156CE1D433D}" type="datetime1">
              <a:rPr/>
              <a:t>2022/12/22</a:t>
            </a:fld>
            <a:endParaRPr lang="zh-CN" altLang="zh-CN"/>
          </a:p>
        </p:txBody>
      </p:sp>
      <p:sp>
        <p:nvSpPr>
          <p:cNvPr id="44" name="页脚占位符 3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45" name="灯片编号占位符 4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9E7D43E4-C24F-425C-9AD5-26A8529C03CE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520A7FC-A7D8-453B-B662-D9A1AC37CD7D}" type="datetime1">
              <a:rPr/>
              <a:t>2022/12/22</a:t>
            </a:fld>
            <a:endParaRPr lang="zh-CN" altLang="zh-CN"/>
          </a:p>
        </p:txBody>
      </p:sp>
      <p:sp>
        <p:nvSpPr>
          <p:cNvPr id="48" name="页脚占位符 2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49" name="灯片编号占位符 3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0BEF1C79-F76A-4F81-9ACD-43B72EAE3BF2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>
  <p:cSld name="内容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52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53" name="文本占位符 3"/>
          <p:cNvSpPr>
            <a:spLocks noGrp="true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  <p:sp>
        <p:nvSpPr>
          <p:cNvPr id="54" name="日期占位符 4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C3352DEC-68DC-4CB0-8E6A-F36327E95088}" type="datetime1">
              <a:rPr/>
              <a:t>2022/12/22</a:t>
            </a:fld>
            <a:endParaRPr lang="zh-CN" altLang="zh-CN"/>
          </a:p>
        </p:txBody>
      </p:sp>
      <p:sp>
        <p:nvSpPr>
          <p:cNvPr id="55" name="页脚占位符 5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56" name="灯片编号占位符 6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E668E97E-CF02-49BC-AB42-894927211FEA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>
  <p:cSld name="图片与标题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59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/>
            <a:endParaRPr lang="zh-CN" altLang="zh-CN"/>
          </a:p>
        </p:txBody>
      </p:sp>
      <p:sp>
        <p:nvSpPr>
          <p:cNvPr id="60" name="文本占位符 3"/>
          <p:cNvSpPr>
            <a:spLocks noGrp="true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  <p:sp>
        <p:nvSpPr>
          <p:cNvPr id="61" name="日期占位符 4"/>
          <p:cNvSpPr>
            <a:spLocks noGrp="true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64EDE91C-A641-425A-83C5-A19601C7EEC3}" type="datetime1">
              <a:rPr/>
              <a:t>2022/12/22</a:t>
            </a:fld>
            <a:endParaRPr lang="zh-CN" altLang="zh-CN"/>
          </a:p>
        </p:txBody>
      </p:sp>
      <p:sp>
        <p:nvSpPr>
          <p:cNvPr id="62" name="页脚占位符 5"/>
          <p:cNvSpPr>
            <a:spLocks noGrp="true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 lang="zh-CN" altLang="zh-CN"/>
          </a:p>
        </p:txBody>
      </p:sp>
      <p:sp>
        <p:nvSpPr>
          <p:cNvPr id="63" name="灯片编号占位符 6"/>
          <p:cNvSpPr>
            <a:spLocks noGrp="true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1333ED53-FCA7-4431-B493-1464F9ECD614}" type="slidenum">
              <a:r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7" Type="http://schemas.openxmlformats.org/officeDocument/2006/relationships/slideLayout" Target="../slideLayouts/slideLayout8.xml" /><Relationship Id="rId3" Type="http://schemas.openxmlformats.org/officeDocument/2006/relationships/slideLayout" Target="../slideLayouts/slideLayout4.xml" /><Relationship Id="rId8" Type="http://schemas.openxmlformats.org/officeDocument/2006/relationships/slideLayout" Target="../slideLayouts/slideLayout9.xml" /><Relationship Id="rId2" Type="http://schemas.openxmlformats.org/officeDocument/2006/relationships/slideLayout" Target="../slideLayouts/slideLayout3.xml" /><Relationship Id="rId11" Type="http://schemas.openxmlformats.org/officeDocument/2006/relationships/theme" Target="../theme/theme1.xml" /><Relationship Id="rId9" Type="http://schemas.openxmlformats.org/officeDocument/2006/relationships/slideLayout" Target="../slideLayouts/slideLayout10.xml" /><Relationship Id="rId5" Type="http://schemas.openxmlformats.org/officeDocument/2006/relationships/slideLayout" Target="../slideLayouts/slideLayout6.xml" /><Relationship Id="rId10" Type="http://schemas.openxmlformats.org/officeDocument/2006/relationships/slideLayout" Target="../slideLayouts/slideLayout11.xml" /><Relationship Id="rId1" Type="http://schemas.openxmlformats.org/officeDocument/2006/relationships/slideLayout" Target="../slideLayouts/slideLayout2.xml" /><Relationship Id="rId6" Type="http://schemas.openxmlformats.org/officeDocument/2006/relationships/slideLayout" Target="../slideLayouts/slideLayout7.xml" /><Relationship Id="rId4" Type="http://schemas.openxmlformats.org/officeDocument/2006/relationships/slideLayout" Target="../slideLayouts/slideLayout5.xml" /><Relationship Id="rId0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AD6C6015-449C-46B1-86AB-580EA483B343}" type="datetime1">
              <a:rPr/>
              <a:t>2022/12/22</a:t>
            </a:fld>
            <a:endParaRPr lang="zh-CN" altLang="zh-CN"/>
          </a:p>
        </p:txBody>
      </p:sp>
      <p:sp>
        <p:nvSpPr>
          <p:cNvPr id="5" name="页脚占位符 4"/>
          <p:cNvSpPr>
            <a:spLocks noGrp="true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zh-CN" altLang="zh-CN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BD5BD988-A895-4CA0-A514-ADDD5234ABBF}" type="slidenum">
              <a:r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.xml" 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image" Target="media/image2.png" /><Relationship Id="rId0" Type="http://schemas.openxmlformats.org/officeDocument/2006/relationships/slideLayout" Target="../slideLayouts/slideLayout2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2.xml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image" Target="media/image4.png" /><Relationship Id="rId0" Type="http://schemas.openxmlformats.org/officeDocument/2006/relationships/slideLayout" Target="../slideLayouts/slideLayout2.xml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image" Target="media/image5.png" /><Relationship Id="rId0" Type="http://schemas.openxmlformats.org/officeDocument/2006/relationships/slideLayout" Target="../slideLayouts/slideLayout2.xml" /></Relationships>
</file>

<file path=ppt/slides/_rels/slide1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image" Target="media/image6.png" /><Relationship Id="rId0" Type="http://schemas.openxmlformats.org/officeDocument/2006/relationships/slideLayout" Target="../slideLayouts/slideLayout2.xml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image" Target="media/image7.png" /><Relationship Id="rId0" Type="http://schemas.openxmlformats.org/officeDocument/2006/relationships/slideLayout" Target="../slideLayouts/slideLayout2.xml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image" Target="media/image8.png" /><Relationship Id="rId0" Type="http://schemas.openxmlformats.org/officeDocument/2006/relationships/slideLayout" Target="../slideLayouts/slideLayout2.xml" 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image" Target="media/image9.png" /><Relationship Id="rId0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 rot="0" flipH="false" flipV="false">
            <a:off x="1408740" y="2620750"/>
            <a:ext cx="9144000" cy="1422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WEB5 </a:t>
            </a:r>
            <a:r>
              <a:rPr lang="zh-CN" altLang="zh-CN"/>
              <a:t>项目介绍</a:t>
            </a:r>
            <a:endParaRPr lang="zh-CN" altLang="zh-CN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 rot="0" flipH="false" flipV="false">
            <a:off x="1524064" y="4437676"/>
            <a:ext cx="9144000" cy="1655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可访问：</a:t>
            </a:r>
            <a:endParaRPr lang="zh-CN" altLang="zh-CN"/>
          </a:p>
          <a:p>
            <a:pPr lvl="0"/>
            <a:r>
              <a:rPr lang="en-US" altLang="en-US"/>
              <a:t>https://web5page.vercel.app/</a:t>
            </a:r>
            <a:endParaRPr lang="zh-CN" altLang="zh-CN"/>
          </a:p>
        </p:txBody>
      </p:sp>
      <p:pic>
        <p:nvPicPr>
          <p:cNvPr id="4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603463" y="308282"/>
            <a:ext cx="6773758" cy="20892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比特币生态</a:t>
            </a:r>
            <a:endParaRPr/>
          </a:p>
        </p:txBody>
      </p:sp>
      <p:sp>
        <p:nvSpPr>
          <p:cNvPr id="7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 2023</a:t>
            </a:r>
            <a:r>
              <a:rPr lang="zh-CN" altLang="zh-CN"/>
              <a:t> 最火热的比特币生态</a:t>
            </a:r>
            <a:endParaRPr/>
          </a:p>
        </p:txBody>
      </p:sp>
      <p:pic>
        <p:nvPicPr>
          <p:cNvPr id="8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5686514" y="2334025"/>
            <a:ext cx="5667286" cy="42790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热点板块</a:t>
            </a:r>
            <a:endParaRPr/>
          </a:p>
        </p:txBody>
      </p:sp>
      <p:sp>
        <p:nvSpPr>
          <p:cNvPr id="11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用户可以在热点板块，知道当前最热门的项目以及玩法。</a:t>
            </a:r>
            <a:endParaRPr/>
          </a:p>
        </p:txBody>
      </p:sp>
      <p:pic>
        <p:nvPicPr>
          <p:cNvPr id="12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5327223" y="3051293"/>
            <a:ext cx="6248827" cy="30701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开发接单平台（开发中）</a:t>
            </a:r>
            <a:endParaRPr/>
          </a:p>
        </p:txBody>
      </p:sp>
      <p:sp>
        <p:nvSpPr>
          <p:cNvPr id="15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用于有相关需要的项目方，联系我们平台的开发人员进行合作，做到技术对外输出。</a:t>
            </a:r>
            <a:endParaRPr/>
          </a:p>
        </p:txBody>
      </p:sp>
      <p:pic>
        <p:nvPicPr>
          <p:cNvPr id="16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4048525" y="3915001"/>
            <a:ext cx="6918832" cy="19707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上线后的数据</a:t>
            </a:r>
            <a:endParaRPr/>
          </a:p>
        </p:txBody>
      </p:sp>
      <p:sp>
        <p:nvSpPr>
          <p:cNvPr id="19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上线一周后，我们访问量达到了</a:t>
            </a:r>
            <a:r>
              <a:rPr lang="en-US" altLang="en-US"/>
              <a:t> 4W+</a:t>
            </a:r>
            <a:endParaRPr/>
          </a:p>
          <a:p>
            <a:pPr lvl="0"/>
            <a:r>
              <a:rPr lang="zh-CN" altLang="zh-CN"/>
              <a:t>在</a:t>
            </a:r>
            <a:r>
              <a:rPr lang="en-US" altLang="en-US"/>
              <a:t> Web3</a:t>
            </a:r>
            <a:r>
              <a:rPr lang="zh-CN" altLang="zh-CN"/>
              <a:t> 产品中是不错的数据</a:t>
            </a:r>
            <a:endParaRPr/>
          </a:p>
        </p:txBody>
      </p:sp>
      <p:pic>
        <p:nvPicPr>
          <p:cNvPr id="20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7017096" y="2794447"/>
            <a:ext cx="3943218" cy="39005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我们的优点</a:t>
            </a:r>
            <a:endParaRPr/>
          </a:p>
        </p:txBody>
      </p:sp>
      <p:sp>
        <p:nvSpPr>
          <p:cNvPr id="23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 lvl="0"/>
            <a:r>
              <a:rPr lang="zh-CN" altLang="zh-CN"/>
              <a:t>团队是一群优秀的链上玩家和科学家，懂得用户真正需要的是什么</a:t>
            </a:r>
            <a:endParaRPr/>
          </a:p>
          <a:p>
            <a:pPr lvl="0"/>
            <a:r>
              <a:rPr lang="zh-CN" altLang="zh-CN"/>
              <a:t>团队有相关开发者，具有丰富的</a:t>
            </a:r>
            <a:r>
              <a:rPr lang="en-US" altLang="en-US"/>
              <a:t> Web2</a:t>
            </a:r>
            <a:r>
              <a:rPr lang="en-US" altLang="en-US"/>
              <a:t> </a:t>
            </a:r>
            <a:r>
              <a:rPr lang="zh-CN" altLang="zh-CN"/>
              <a:t>、</a:t>
            </a:r>
            <a:r>
              <a:rPr lang="en-US" altLang="en-US"/>
              <a:t> Web3 </a:t>
            </a:r>
            <a:r>
              <a:rPr lang="zh-CN" altLang="zh-CN"/>
              <a:t>项目开发经验，能更好的帮助初级开发者</a:t>
            </a:r>
            <a:endParaRPr/>
          </a:p>
          <a:p>
            <a:pPr lvl="0"/>
            <a:r>
              <a:rPr lang="zh-CN" altLang="zh-CN"/>
              <a:t>团队和国内大大小小的社区合作（</a:t>
            </a:r>
            <a:r>
              <a:rPr lang="en-US" altLang="en-US"/>
              <a:t> </a:t>
            </a:r>
            <a:r>
              <a:rPr lang="zh-CN" altLang="zh-CN"/>
              <a:t>开发者社区、安全社区、玩家社区</a:t>
            </a:r>
            <a:r>
              <a:rPr lang="en-US" altLang="en-US"/>
              <a:t> </a:t>
            </a:r>
            <a:r>
              <a:rPr lang="zh-CN" altLang="zh-CN"/>
              <a:t>等）具有有点的人脉网和影响力</a:t>
            </a:r>
            <a:endParaRPr/>
          </a:p>
          <a:p>
            <a:pPr lvl="0"/>
            <a:r>
              <a:rPr lang="zh-CN" altLang="zh-CN"/>
              <a:t>当前团队的能力和特点，具备比较难的复制可能性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我们团队当前的人员结构</a:t>
            </a:r>
            <a:endParaRPr/>
          </a:p>
        </p:txBody>
      </p:sp>
      <p:sp>
        <p:nvSpPr>
          <p:cNvPr id="26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 lvl="0"/>
            <a:r>
              <a:rPr lang="zh-CN" altLang="zh-CN"/>
              <a:t>优秀的大学学生，有在港学习的优秀学生、在美留学的</a:t>
            </a:r>
            <a:r>
              <a:rPr lang="en-US" altLang="en-US"/>
              <a:t> AI </a:t>
            </a:r>
            <a:r>
              <a:rPr lang="zh-CN" altLang="zh-CN"/>
              <a:t>研究员等；</a:t>
            </a:r>
            <a:endParaRPr/>
          </a:p>
          <a:p>
            <a:pPr lvl="0"/>
            <a:r>
              <a:rPr lang="zh-CN" altLang="zh-CN"/>
              <a:t>来自</a:t>
            </a:r>
            <a:r>
              <a:rPr lang="en-US" altLang="en-US"/>
              <a:t> Web2 </a:t>
            </a:r>
            <a:r>
              <a:rPr lang="zh-CN" altLang="zh-CN"/>
              <a:t>大厂的成员，例如腾讯、阿里、拼多多等；</a:t>
            </a:r>
            <a:endParaRPr/>
          </a:p>
          <a:p>
            <a:pPr lvl="0"/>
            <a:r>
              <a:rPr lang="zh-CN" altLang="zh-CN"/>
              <a:t>有丰富区块链开发经验的工程师，</a:t>
            </a:r>
            <a:r>
              <a:rPr lang="en-US" altLang="en-US"/>
              <a:t>L2 </a:t>
            </a:r>
            <a:r>
              <a:rPr lang="zh-CN" altLang="zh-CN"/>
              <a:t>开发工程师、</a:t>
            </a:r>
            <a:r>
              <a:rPr lang="en-US" altLang="en-US"/>
              <a:t> AA </a:t>
            </a:r>
            <a:r>
              <a:rPr lang="zh-CN" altLang="zh-CN"/>
              <a:t>钱包团队负责人等；</a:t>
            </a:r>
            <a:endParaRPr/>
          </a:p>
          <a:p>
            <a:pPr lvl="0"/>
            <a:r>
              <a:rPr lang="zh-CN" altLang="zh-CN"/>
              <a:t>优秀的区块链链上玩家等。</a:t>
            </a:r>
            <a:endParaRPr/>
          </a:p>
          <a:p>
            <a:pPr lvl="0"/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愿景</a:t>
            </a:r>
            <a:endParaRPr/>
          </a:p>
        </p:txBody>
      </p:sp>
      <p:sp>
        <p:nvSpPr>
          <p:cNvPr id="29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希望发展成中文区里</a:t>
            </a:r>
            <a:r>
              <a:rPr lang="en-US" altLang="en-US"/>
              <a:t> </a:t>
            </a:r>
            <a:r>
              <a:rPr lang="zh-CN" altLang="zh-CN"/>
              <a:t>具有一定影响力的</a:t>
            </a:r>
            <a:r>
              <a:rPr lang="en-US" altLang="en-US"/>
              <a:t> </a:t>
            </a:r>
            <a:r>
              <a:rPr lang="zh-CN" altLang="zh-CN"/>
              <a:t>科普</a:t>
            </a:r>
            <a:r>
              <a:rPr lang="en-US" altLang="en-US"/>
              <a:t>/</a:t>
            </a:r>
            <a:r>
              <a:rPr lang="zh-CN" altLang="zh-CN"/>
              <a:t>教育</a:t>
            </a:r>
            <a:r>
              <a:rPr lang="en-US" altLang="en-US"/>
              <a:t>/</a:t>
            </a:r>
            <a:r>
              <a:rPr lang="zh-CN" altLang="zh-CN"/>
              <a:t>开发</a:t>
            </a:r>
            <a:r>
              <a:rPr lang="en-US" altLang="en-US"/>
              <a:t> </a:t>
            </a:r>
            <a:r>
              <a:rPr lang="zh-CN" altLang="zh-CN"/>
              <a:t>集一体化的综合性</a:t>
            </a:r>
            <a:r>
              <a:rPr lang="en-US" altLang="en-US"/>
              <a:t> Web3 </a:t>
            </a:r>
            <a:r>
              <a:rPr lang="zh-CN" altLang="zh-CN"/>
              <a:t>平台；</a:t>
            </a:r>
            <a:endParaRPr/>
          </a:p>
          <a:p>
            <a:pPr lvl="0"/>
            <a:r>
              <a:rPr lang="zh-CN" altLang="zh-CN"/>
              <a:t>希望能帮助到更多的</a:t>
            </a:r>
            <a:r>
              <a:rPr lang="en-US" altLang="en-US"/>
              <a:t> </a:t>
            </a:r>
            <a:r>
              <a:rPr lang="zh-CN" altLang="zh-CN"/>
              <a:t>新人、开发者、项目方</a:t>
            </a:r>
            <a:r>
              <a:rPr lang="en-US" altLang="en-US"/>
              <a:t> </a:t>
            </a:r>
            <a:r>
              <a:rPr lang="zh-CN" altLang="zh-CN"/>
              <a:t>解决他们的问题；</a:t>
            </a:r>
            <a:endParaRPr/>
          </a:p>
          <a:p>
            <a:pPr lvl="0"/>
            <a:r>
              <a:rPr lang="zh-CN" altLang="zh-CN"/>
              <a:t>意图是今年一个热门的概念，是指用户只需要使用并满足他们的需求，不需要花过多精力去实现。我们的愿景是成为用户的一个多功能的意图平台；</a:t>
            </a:r>
            <a:endParaRPr/>
          </a:p>
          <a:p>
            <a:pPr lvl="0"/>
            <a:r>
              <a:rPr lang="zh-CN" altLang="zh-CN"/>
              <a:t>结合</a:t>
            </a:r>
            <a:r>
              <a:rPr lang="en-US" altLang="en-US"/>
              <a:t> AI </a:t>
            </a:r>
            <a:r>
              <a:rPr lang="zh-CN" altLang="zh-CN"/>
              <a:t>，让平台更加多功能、智能，与时俱进。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>
            <a:spLocks noGrp="true"/>
          </p:cNvSpPr>
          <p:nvPr>
            <p:ph type="title"/>
          </p:nvPr>
        </p:nvSpPr>
        <p:spPr>
          <a:xfrm rot="0" flipH="false" flipV="false">
            <a:off x="5405461" y="2439814"/>
            <a:ext cx="1770209" cy="1325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 sz="5400"/>
              <a:t>谢谢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目录</a:t>
            </a:r>
            <a:endParaRPr/>
          </a:p>
        </p:txBody>
      </p:sp>
      <p:sp>
        <p:nvSpPr>
          <p:cNvPr id="34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>
              <a:buFont typeface="Arial" charset="0"/>
              <a:buChar char="•"/>
            </a:pPr>
            <a:r>
              <a:rPr lang="zh-CN"/>
              <a:t>一、项目介绍</a:t>
            </a:r>
            <a:endParaRPr/>
          </a:p>
          <a:p>
            <a:pPr>
              <a:buFont typeface="Arial" charset="0"/>
              <a:buChar char="•"/>
            </a:pPr>
            <a:r>
              <a:rPr lang="zh-CN"/>
              <a:t>二、项目路线图</a:t>
            </a:r>
            <a:endParaRPr/>
          </a:p>
          <a:p>
            <a:pPr>
              <a:buFont typeface="Arial" charset="0"/>
              <a:buChar char="•"/>
            </a:pPr>
            <a:r>
              <a:rPr lang="zh-CN"/>
              <a:t>三、项目展示</a:t>
            </a:r>
            <a:endParaRPr/>
          </a:p>
          <a:p>
            <a:pPr>
              <a:buFont typeface="Arial" charset="0"/>
              <a:buChar char="•"/>
            </a:pPr>
            <a:r>
              <a:rPr lang="zh-CN"/>
              <a:t>四、团队介绍</a:t>
            </a:r>
            <a:endParaRPr/>
          </a:p>
          <a:p>
            <a:pPr marL="0" indent="0">
              <a:buNone/>
            </a:pPr>
            <a:endParaRPr lang="en-US"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WEB5 </a:t>
            </a:r>
            <a:r>
              <a:rPr lang="zh-CN" altLang="zh-CN"/>
              <a:t>是什么意思？</a:t>
            </a:r>
            <a:endParaRPr/>
          </a:p>
        </p:txBody>
      </p:sp>
      <p:sp>
        <p:nvSpPr>
          <p:cNvPr id="37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灵感来源</a:t>
            </a:r>
            <a:r>
              <a:rPr lang="en-US" altLang="en-US"/>
              <a:t> </a:t>
            </a:r>
            <a:r>
              <a:rPr lang="zh-CN" altLang="zh-CN"/>
              <a:t>是</a:t>
            </a:r>
            <a:r>
              <a:rPr lang="en-US" altLang="en-US"/>
              <a:t> Web 2 + 3 = 5</a:t>
            </a:r>
            <a:endParaRPr/>
          </a:p>
          <a:p>
            <a:pPr lvl="0"/>
            <a:r>
              <a:rPr lang="zh-CN" altLang="zh-CN"/>
              <a:t>现在对区块链概念的新别名是</a:t>
            </a:r>
            <a:r>
              <a:rPr lang="en-US" altLang="en-US"/>
              <a:t> Web3 </a:t>
            </a:r>
            <a:r>
              <a:rPr lang="zh-CN" altLang="zh-CN"/>
              <a:t>第三代互联网</a:t>
            </a:r>
            <a:endParaRPr/>
          </a:p>
          <a:p>
            <a:pPr lvl="0"/>
            <a:r>
              <a:rPr lang="zh-CN" altLang="zh-CN"/>
              <a:t>我们初心是，构建一个平台，给刚入圈的用户、开发者，更好的过度到</a:t>
            </a:r>
            <a:r>
              <a:rPr lang="en-US" altLang="en-US"/>
              <a:t> Web3</a:t>
            </a:r>
            <a:r>
              <a:rPr lang="zh-CN" altLang="zh-CN"/>
              <a:t>，起到桥梁的作用。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现在是</a:t>
            </a:r>
            <a:r>
              <a:rPr lang="en-US" altLang="en-US"/>
              <a:t> Web5</a:t>
            </a:r>
            <a:r>
              <a:rPr lang="zh-CN" altLang="zh-CN"/>
              <a:t> 平台是怎样</a:t>
            </a:r>
            <a:endParaRPr/>
          </a:p>
        </p:txBody>
      </p:sp>
      <p:sp>
        <p:nvSpPr>
          <p:cNvPr id="40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是一个</a:t>
            </a:r>
            <a:r>
              <a:rPr lang="en-US" altLang="en-US"/>
              <a:t> </a:t>
            </a:r>
            <a:r>
              <a:rPr lang="zh-CN" altLang="zh-CN"/>
              <a:t>新人教育</a:t>
            </a:r>
            <a:r>
              <a:rPr lang="en-US" altLang="en-US"/>
              <a:t>/</a:t>
            </a:r>
            <a:r>
              <a:rPr lang="zh-CN" altLang="zh-CN"/>
              <a:t>科普</a:t>
            </a:r>
            <a:r>
              <a:rPr lang="en-US" altLang="en-US"/>
              <a:t>/</a:t>
            </a:r>
            <a:r>
              <a:rPr lang="zh-CN" altLang="zh-CN"/>
              <a:t>开发者教程</a:t>
            </a:r>
            <a:r>
              <a:rPr lang="en-US" altLang="en-US"/>
              <a:t>/</a:t>
            </a:r>
            <a:r>
              <a:rPr lang="zh-CN" altLang="zh-CN"/>
              <a:t>热点分析</a:t>
            </a:r>
            <a:r>
              <a:rPr lang="en-US" altLang="en-US"/>
              <a:t> </a:t>
            </a:r>
            <a:r>
              <a:rPr lang="zh-CN" altLang="zh-CN"/>
              <a:t>等综合平台：</a:t>
            </a:r>
            <a:endParaRPr/>
          </a:p>
          <a:p>
            <a:pPr lvl="0"/>
            <a:r>
              <a:rPr lang="zh-CN" altLang="zh-CN"/>
              <a:t>如果你是新手，你可以在这里学习什么</a:t>
            </a:r>
            <a:r>
              <a:rPr lang="en-US" altLang="en-US"/>
              <a:t> Web3</a:t>
            </a:r>
            <a:r>
              <a:rPr lang="zh-CN" altLang="zh-CN"/>
              <a:t> 、怎么使用去中心化钱包、什么是</a:t>
            </a:r>
            <a:r>
              <a:rPr lang="en-US" altLang="en-US"/>
              <a:t> DEFI</a:t>
            </a:r>
            <a:r>
              <a:rPr lang="zh-CN" altLang="zh-CN"/>
              <a:t> 、</a:t>
            </a:r>
            <a:r>
              <a:rPr lang="en-US" altLang="en-US"/>
              <a:t> NFT </a:t>
            </a:r>
            <a:r>
              <a:rPr lang="zh-CN" altLang="zh-CN"/>
              <a:t>等</a:t>
            </a:r>
            <a:r>
              <a:rPr lang="en-US" altLang="en-US"/>
              <a:t> </a:t>
            </a:r>
            <a:r>
              <a:rPr lang="zh-CN" altLang="zh-CN"/>
              <a:t>概念和使用；</a:t>
            </a:r>
            <a:endParaRPr/>
          </a:p>
          <a:p>
            <a:pPr lvl="0"/>
            <a:r>
              <a:rPr lang="zh-CN" altLang="zh-CN"/>
              <a:t>如果你是开发者，你在这里可以学习区块链合约开发、项目开发、全链游戏开发和实战、安全分析等；</a:t>
            </a:r>
            <a:endParaRPr/>
          </a:p>
          <a:p>
            <a:pPr lvl="0"/>
            <a:r>
              <a:rPr lang="zh-CN" altLang="zh-CN"/>
              <a:t>如果你是一个区块链用户，你在这里，可以提升你的技能，获得最热门项目的一切</a:t>
            </a:r>
            <a:endParaRPr/>
          </a:p>
          <a:p>
            <a:pPr lvl="0"/>
            <a:endParaRPr lang="en-US" altLang="en-US"/>
          </a:p>
          <a:p>
            <a:pPr lvl="0"/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关于</a:t>
            </a:r>
            <a:r>
              <a:rPr lang="en-US" altLang="en-US"/>
              <a:t> Web5</a:t>
            </a:r>
            <a:r>
              <a:rPr lang="zh-CN" altLang="zh-CN"/>
              <a:t> 的路线图</a:t>
            </a:r>
            <a:endParaRPr/>
          </a:p>
        </p:txBody>
      </p:sp>
      <p:graphicFrame>
        <p:nvGraphicFramePr>
          <p:cNvPr id="43" name=""/>
          <p:cNvGraphicFramePr/>
          <p:nvPr>
            <p:ph idx="1"/>
          </p:nvPr>
        </p:nvGraphicFramePr>
        <p:xfrm>
          <a:off x="838200" y="1755775"/>
          <a:ext cx="10515600" cy="50038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5257800"/>
                <a:gridCol w="5257800"/>
              </a:tblGrid>
              <a:tr h="1270000">
                <a:tc>
                  <a:txBody>
                    <a:bodyPr/>
                    <a:lstStyle/>
                    <a:p>
                      <a:pPr lvl="0"/>
                      <a:r>
                        <a:rPr lang="zh-CN" altLang="zh-CN" sz="3200"/>
                        <a:t>第一阶段</a:t>
                      </a:r>
                      <a:r>
                        <a:rPr lang="en-US" altLang="en-US" sz="3200"/>
                        <a:t>-</a:t>
                      </a:r>
                      <a:r>
                        <a:rPr lang="zh-CN" altLang="zh-CN" sz="3200"/>
                        <a:t>平台建设阶段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/>
                        <a:t>平台搭建，完善当前区块链所有基础教程、完善新人入门教程指导、热门公链与</a:t>
                      </a:r>
                      <a:r>
                        <a:rPr lang="en-US" altLang="en-US"/>
                        <a:t> L2</a:t>
                      </a:r>
                      <a:r>
                        <a:rPr lang="zh-CN" altLang="zh-CN"/>
                        <a:t> 的生态科普和开发引导等，搭建一个完整的教育科普平台</a:t>
                      </a:r>
                      <a:endParaRPr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lvl="0"/>
                      <a:r>
                        <a:rPr lang="zh-CN" altLang="zh-CN" sz="3200"/>
                        <a:t>第二阶段</a:t>
                      </a:r>
                      <a:r>
                        <a:rPr lang="en-US" altLang="en-US" sz="3200"/>
                        <a:t>-</a:t>
                      </a:r>
                      <a:r>
                        <a:rPr lang="zh-CN" altLang="zh-CN" sz="3200"/>
                        <a:t>平台完善阶段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/>
                        <a:t>组织相关课程，可组织相关经验丰富讲师，输出在线课程；搭建开发平台，链接开发者和项目方，对外输出技术能力（开发、安全、顾问）等；搭建招聘模块，链接用人单位，以及需找工作的人员，进行信息展示。</a:t>
                      </a:r>
                      <a:endParaRPr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lvl="0"/>
                      <a:r>
                        <a:rPr lang="zh-CN" altLang="zh-CN" sz="3200"/>
                        <a:t>第三阶段</a:t>
                      </a:r>
                      <a:r>
                        <a:rPr lang="en-US" altLang="en-US" sz="3200"/>
                        <a:t>-</a:t>
                      </a:r>
                      <a:r>
                        <a:rPr lang="zh-CN" altLang="zh-CN" sz="3200"/>
                        <a:t>能力输出阶段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/>
                        <a:t>开发平台机器人、开发</a:t>
                      </a:r>
                      <a:r>
                        <a:rPr lang="en-US" altLang="en-US"/>
                        <a:t> AI </a:t>
                      </a:r>
                      <a:r>
                        <a:rPr lang="zh-CN" altLang="zh-CN"/>
                        <a:t>问答机器人，例如</a:t>
                      </a:r>
                      <a:r>
                        <a:rPr lang="en-US" altLang="en-US"/>
                        <a:t> </a:t>
                      </a:r>
                      <a:r>
                        <a:rPr lang="zh-CN" altLang="zh-CN"/>
                        <a:t>用户使用机器人便能解答</a:t>
                      </a:r>
                      <a:r>
                        <a:rPr lang="en-US" altLang="en-US"/>
                        <a:t>Web3 </a:t>
                      </a:r>
                      <a:r>
                        <a:rPr lang="zh-CN" altLang="zh-CN"/>
                        <a:t>中遇到的任何问题；平台开发相关意图机器人，以及探讨和外面项目方、人员合作的可能性；孵化相关项目，培养开发者，更好的引导新人。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Web5</a:t>
            </a:r>
            <a:r>
              <a:rPr lang="zh-CN" altLang="zh-CN"/>
              <a:t> 的页面展示</a:t>
            </a:r>
            <a:endParaRPr/>
          </a:p>
        </p:txBody>
      </p:sp>
      <p:pic>
        <p:nvPicPr>
          <p:cNvPr id="46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5999598" y="2672929"/>
            <a:ext cx="5437156" cy="3997773"/>
          </a:xfrm>
          <a:prstGeom prst="rect">
            <a:avLst/>
          </a:prstGeom>
        </p:spPr>
      </p:pic>
      <p:sp>
        <p:nvSpPr>
          <p:cNvPr id="47" name="内容占位符 2"/>
          <p:cNvSpPr>
            <a:spLocks noGrp="true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971800" lvl="6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429000" lvl="7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886200" lvl="8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/>
              <a:t>首页，显示热门课程，推荐当前最热门、受欢迎的项目与教程。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新人入门</a:t>
            </a:r>
            <a:endParaRPr/>
          </a:p>
        </p:txBody>
      </p:sp>
      <p:sp>
        <p:nvSpPr>
          <p:cNvPr id="50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假如我是新人，进入新人学院，入门</a:t>
            </a:r>
            <a:r>
              <a:rPr lang="en-US" altLang="en-US"/>
              <a:t> Web3</a:t>
            </a:r>
            <a:r>
              <a:rPr lang="zh-CN" altLang="zh-CN"/>
              <a:t>。</a:t>
            </a:r>
            <a:endParaRPr/>
          </a:p>
        </p:txBody>
      </p:sp>
      <p:pic>
        <p:nvPicPr>
          <p:cNvPr id="51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4970378" y="2927268"/>
            <a:ext cx="6904656" cy="36689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热门板块、</a:t>
            </a:r>
            <a:r>
              <a:rPr lang="en-US" altLang="en-US"/>
              <a:t>Starknet </a:t>
            </a:r>
            <a:r>
              <a:rPr lang="zh-CN" altLang="zh-CN"/>
              <a:t>板块</a:t>
            </a:r>
            <a:endParaRPr/>
          </a:p>
        </p:txBody>
      </p:sp>
      <p:sp>
        <p:nvSpPr>
          <p:cNvPr id="54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可以学习</a:t>
            </a:r>
            <a:r>
              <a:rPr lang="en-US" altLang="en-US"/>
              <a:t> Staknet </a:t>
            </a:r>
            <a:r>
              <a:rPr lang="zh-CN" altLang="zh-CN"/>
              <a:t>生态的相关</a:t>
            </a:r>
            <a:endParaRPr/>
          </a:p>
        </p:txBody>
      </p:sp>
      <p:pic>
        <p:nvPicPr>
          <p:cNvPr id="55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6096000" y="1628055"/>
            <a:ext cx="5694813" cy="43654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L2 </a:t>
            </a:r>
            <a:r>
              <a:rPr lang="zh-CN" altLang="zh-CN"/>
              <a:t>研究</a:t>
            </a:r>
            <a:endParaRPr/>
          </a:p>
        </p:txBody>
      </p:sp>
      <p:sp>
        <p:nvSpPr>
          <p:cNvPr id="58" name="内容占位符 2"/>
          <p:cNvSpPr>
            <a:spLocks noGrp="true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我们会跟踪最新的</a:t>
            </a:r>
            <a:r>
              <a:rPr lang="en-US" altLang="en-US"/>
              <a:t> L2 </a:t>
            </a:r>
            <a:r>
              <a:rPr lang="zh-CN" altLang="zh-CN"/>
              <a:t>技术发展，有兴趣的用户可以学习。</a:t>
            </a:r>
            <a:endParaRPr/>
          </a:p>
        </p:txBody>
      </p:sp>
      <p:pic>
        <p:nvPicPr>
          <p:cNvPr id="59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5897156" y="2535731"/>
            <a:ext cx="5792642" cy="4149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默认字体" panose="020F0302020204030204"/>
        <a:ea typeface=""/>
        <a:cs typeface=""/>
        <a:font script="Jpan" typeface="游ゴシック Light"/>
        <a:font script="Hang" typeface="맑은 고딕"/>
        <a:font script="Hans" typeface="默认字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默认字体" panose="020F0502020204030204"/>
        <a:ea typeface=""/>
        <a:cs typeface=""/>
        <a:font script="Jpan" typeface="游ゴシック"/>
        <a:font script="Hang" typeface="맑은 고딕"/>
        <a:font script="Hans" typeface="默认字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dc="http://purl.org/dc/elements/1.1/" xmlns:cp="http://schemas.openxmlformats.org/package/2006/metadata/core-properties">
  <dcterms:created xsi:type="dcterms:W3CDTF">2023-11-13T15:32:40Z</dcterms:created>
  <dcterms:modified xsi:type="dcterms:W3CDTF">2023-11-13T15:32:40Z</dcterms:modified>
</cp:coreProperties>
</file>